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443" r:id="rId2"/>
    <p:sldId id="426" r:id="rId3"/>
    <p:sldId id="427" r:id="rId4"/>
    <p:sldId id="453" r:id="rId5"/>
    <p:sldId id="458" r:id="rId6"/>
    <p:sldId id="456" r:id="rId7"/>
    <p:sldId id="450" r:id="rId8"/>
    <p:sldId id="457" r:id="rId9"/>
    <p:sldId id="436" r:id="rId10"/>
    <p:sldId id="431" r:id="rId11"/>
    <p:sldId id="461" r:id="rId12"/>
    <p:sldId id="449" r:id="rId13"/>
  </p:sldIdLst>
  <p:sldSz cx="12192000" cy="6858000"/>
  <p:notesSz cx="6858000" cy="9144000"/>
  <p:embeddedFontLst>
    <p:embeddedFont>
      <p:font typeface="넥슨Lv1고딕" panose="020B0600000101010101" charset="-127"/>
      <p:regular r:id="rId14"/>
    </p:embeddedFont>
    <p:embeddedFont>
      <p:font typeface="넥슨Lv1고딕 Bold" panose="020B0600000101010101" charset="-127"/>
      <p:bold r:id="rId15"/>
    </p:embeddedFont>
    <p:embeddedFont>
      <p:font typeface="넥슨Lv1고딕 Light" panose="020B0600000101010101" charset="-127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A72"/>
    <a:srgbClr val="334971"/>
    <a:srgbClr val="F2F2F2"/>
    <a:srgbClr val="F1BEA7"/>
    <a:srgbClr val="E27774"/>
    <a:srgbClr val="A09484"/>
    <a:srgbClr val="EDABA9"/>
    <a:srgbClr val="D9C475"/>
    <a:srgbClr val="EDE3BD"/>
    <a:srgbClr val="F1BB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81" autoAdjust="0"/>
    <p:restoredTop sz="94660"/>
  </p:normalViewPr>
  <p:slideViewPr>
    <p:cSldViewPr snapToGrid="0">
      <p:cViewPr varScale="1">
        <p:scale>
          <a:sx n="85" d="100"/>
          <a:sy n="85" d="100"/>
        </p:scale>
        <p:origin x="61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hdphoto1.wdp>
</file>

<file path=ppt/media/hdphoto2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69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737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1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403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493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904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443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63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497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83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A8B20-230B-449E-A874-506EFC34ACF9}" type="datetimeFigureOut">
              <a:rPr lang="ko-KR" altLang="en-US" smtClean="0"/>
              <a:pPr/>
              <a:t>2021-06-13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23A0C-8593-4F33-8064-84CD54B0CF8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3480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1050A4B6-1444-4393-8073-F89C308AD8D6}"/>
              </a:ext>
            </a:extLst>
          </p:cNvPr>
          <p:cNvSpPr/>
          <p:nvPr/>
        </p:nvSpPr>
        <p:spPr>
          <a:xfrm flipH="1">
            <a:off x="509719" y="441845"/>
            <a:ext cx="11172561" cy="5974309"/>
          </a:xfrm>
          <a:prstGeom prst="snip1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F3CB3-A15D-4FC6-A347-399EECFF802C}"/>
              </a:ext>
            </a:extLst>
          </p:cNvPr>
          <p:cNvSpPr txBox="1"/>
          <p:nvPr/>
        </p:nvSpPr>
        <p:spPr>
          <a:xfrm>
            <a:off x="1754716" y="1973587"/>
            <a:ext cx="4544834" cy="20163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ko-KR" altLang="en-US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감정인식과</a:t>
            </a:r>
            <a:endParaRPr lang="en-US" altLang="ko-KR" sz="7200" b="1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  <a:p>
            <a:pPr>
              <a:lnSpc>
                <a:spcPts val="7500"/>
              </a:lnSpc>
            </a:pPr>
            <a:r>
              <a:rPr lang="ko-KR" altLang="en-US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음악추천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CF739E-111B-46F5-9C02-3BD2AE7251DD}"/>
              </a:ext>
            </a:extLst>
          </p:cNvPr>
          <p:cNvSpPr txBox="1"/>
          <p:nvPr/>
        </p:nvSpPr>
        <p:spPr>
          <a:xfrm>
            <a:off x="1754716" y="4849318"/>
            <a:ext cx="2063305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20171451 </a:t>
            </a:r>
            <a:r>
              <a:rPr lang="ko-KR" altLang="en-US" i="0" dirty="0" err="1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고동곤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 </a:t>
            </a:r>
            <a:endParaRPr lang="en-US" altLang="ko-KR" i="0" dirty="0">
              <a:solidFill>
                <a:schemeClr val="bg1"/>
              </a:solidFill>
              <a:effectLst/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  <a:p>
            <a:r>
              <a:rPr lang="en-US" altLang="ko-KR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20171493 </a:t>
            </a:r>
            <a:r>
              <a:rPr lang="ko-KR" altLang="en-US" i="0" dirty="0">
                <a:solidFill>
                  <a:schemeClr val="bg1"/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유승목</a:t>
            </a:r>
            <a:endParaRPr lang="en-US" altLang="ko-KR" i="0" dirty="0">
              <a:solidFill>
                <a:schemeClr val="bg1"/>
              </a:solidFill>
              <a:effectLst/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20171506 </a:t>
            </a:r>
            <a:r>
              <a:rPr lang="ko-KR" altLang="en-US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이창현</a:t>
            </a:r>
            <a:endParaRPr lang="en-US" altLang="ko-KR" dirty="0">
              <a:solidFill>
                <a:schemeClr val="bg1"/>
              </a:solidFill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197073C0-AD53-4774-A9FA-C6DC56CFEC82}"/>
              </a:ext>
            </a:extLst>
          </p:cNvPr>
          <p:cNvSpPr/>
          <p:nvPr/>
        </p:nvSpPr>
        <p:spPr>
          <a:xfrm rot="16200000">
            <a:off x="508340" y="443223"/>
            <a:ext cx="1002078" cy="999322"/>
          </a:xfrm>
          <a:prstGeom prst="rtTriangle">
            <a:avLst/>
          </a:prstGeom>
          <a:solidFill>
            <a:schemeClr val="tx2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B94D9B-F02D-4156-ABDD-F9B068FD3A70}"/>
              </a:ext>
            </a:extLst>
          </p:cNvPr>
          <p:cNvSpPr txBox="1"/>
          <p:nvPr/>
        </p:nvSpPr>
        <p:spPr>
          <a:xfrm>
            <a:off x="10263991" y="6077600"/>
            <a:ext cx="1686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2021. 06.07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194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2236510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3600" spc="600" dirty="0">
                <a:solidFill>
                  <a:schemeClr val="accent1">
                    <a:lumMod val="50000"/>
                  </a:schemeClr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차주계획</a:t>
            </a:r>
            <a:endParaRPr lang="en-US" altLang="ko-KR" sz="3600" spc="600" dirty="0">
              <a:solidFill>
                <a:schemeClr val="accent1">
                  <a:lumMod val="50000"/>
                </a:schemeClr>
              </a:solidFill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798105-8897-4CF4-A407-53FB088B9951}"/>
              </a:ext>
            </a:extLst>
          </p:cNvPr>
          <p:cNvGrpSpPr/>
          <p:nvPr/>
        </p:nvGrpSpPr>
        <p:grpSpPr>
          <a:xfrm>
            <a:off x="4241469" y="3780645"/>
            <a:ext cx="3716672" cy="944428"/>
            <a:chOff x="4241469" y="3780645"/>
            <a:chExt cx="3716672" cy="94442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F16D1D1-8D96-4CDD-BD3B-D15322C12922}"/>
                </a:ext>
              </a:extLst>
            </p:cNvPr>
            <p:cNvSpPr/>
            <p:nvPr/>
          </p:nvSpPr>
          <p:spPr>
            <a:xfrm>
              <a:off x="4241469" y="3985954"/>
              <a:ext cx="2672678" cy="73911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C5095D-16E4-47D0-978A-BCCD290449DB}"/>
                </a:ext>
              </a:extLst>
            </p:cNvPr>
            <p:cNvSpPr txBox="1"/>
            <p:nvPr/>
          </p:nvSpPr>
          <p:spPr>
            <a:xfrm>
              <a:off x="4611785" y="3780645"/>
              <a:ext cx="3346356" cy="93410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ts val="7500"/>
                </a:lnSpc>
              </a:pPr>
              <a:r>
                <a:rPr lang="en-US" altLang="ko-KR" sz="36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      03</a:t>
              </a:r>
              <a:endParaRPr lang="ko-KR" altLang="en-US" sz="3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331A2DC-51ED-4311-A74A-A32C46D0FDA1}"/>
              </a:ext>
            </a:extLst>
          </p:cNvPr>
          <p:cNvSpPr/>
          <p:nvPr/>
        </p:nvSpPr>
        <p:spPr>
          <a:xfrm>
            <a:off x="596326" y="1326708"/>
            <a:ext cx="4256194" cy="420457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5808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0"/>
            <a:ext cx="609600" cy="685800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BAF9B29-0BEC-4FE1-9BAB-40F9B33B7D3D}"/>
              </a:ext>
            </a:extLst>
          </p:cNvPr>
          <p:cNvSpPr/>
          <p:nvPr/>
        </p:nvSpPr>
        <p:spPr>
          <a:xfrm>
            <a:off x="3225374" y="2041851"/>
            <a:ext cx="1138033" cy="11380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A2093FC-CF74-4AF1-A706-D9DA8905A006}"/>
              </a:ext>
            </a:extLst>
          </p:cNvPr>
          <p:cNvSpPr txBox="1"/>
          <p:nvPr/>
        </p:nvSpPr>
        <p:spPr>
          <a:xfrm>
            <a:off x="3373280" y="3390211"/>
            <a:ext cx="910827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33497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딥러닝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8625400-A224-4A1F-8E79-7952BD286011}"/>
              </a:ext>
            </a:extLst>
          </p:cNvPr>
          <p:cNvSpPr txBox="1"/>
          <p:nvPr/>
        </p:nvSpPr>
        <p:spPr>
          <a:xfrm>
            <a:off x="3285920" y="3836428"/>
            <a:ext cx="1085554" cy="43088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solidFill>
                  <a:srgbClr val="33497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Yolo </a:t>
            </a:r>
            <a:r>
              <a:rPr lang="ko-KR" altLang="en-US" sz="1100" dirty="0">
                <a:solidFill>
                  <a:srgbClr val="33497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얼굴인식</a:t>
            </a:r>
            <a:endParaRPr lang="en-US" altLang="ko-KR" sz="1100" dirty="0">
              <a:solidFill>
                <a:srgbClr val="33497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algn="ctr"/>
            <a:r>
              <a:rPr lang="ko-KR" altLang="en-US" sz="1100" dirty="0">
                <a:solidFill>
                  <a:srgbClr val="33497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속도 개선</a:t>
            </a: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2D980FFC-8D83-4ACB-9CE3-27977FA2F5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000"/>
                    </a14:imgEffect>
                    <a14:imgEffect>
                      <a14:colorTemperature colorTemp="3307"/>
                    </a14:imgEffect>
                    <a14:imgEffect>
                      <a14:saturation sat="50000"/>
                    </a14:imgEffect>
                    <a14:imgEffect>
                      <a14:brightnessContrast bright="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043" y="2329520"/>
            <a:ext cx="562693" cy="562693"/>
          </a:xfrm>
          <a:prstGeom prst="rect">
            <a:avLst/>
          </a:prstGeom>
        </p:spPr>
      </p:pic>
      <p:sp>
        <p:nvSpPr>
          <p:cNvPr id="42" name="타원 41">
            <a:extLst>
              <a:ext uri="{FF2B5EF4-FFF2-40B4-BE49-F238E27FC236}">
                <a16:creationId xmlns:a16="http://schemas.microsoft.com/office/drawing/2014/main" id="{680EDA20-F6A9-4555-BE41-F80EE917B20B}"/>
              </a:ext>
            </a:extLst>
          </p:cNvPr>
          <p:cNvSpPr/>
          <p:nvPr/>
        </p:nvSpPr>
        <p:spPr>
          <a:xfrm>
            <a:off x="8298646" y="2041851"/>
            <a:ext cx="1138033" cy="11380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2220D22B-0FAB-43A6-8EA3-5F811532BC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3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0394" y="2251134"/>
            <a:ext cx="634536" cy="634536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2AF6A971-39BA-430F-A623-5AD1E3E7003F}"/>
              </a:ext>
            </a:extLst>
          </p:cNvPr>
          <p:cNvSpPr txBox="1"/>
          <p:nvPr/>
        </p:nvSpPr>
        <p:spPr>
          <a:xfrm>
            <a:off x="8325526" y="3390211"/>
            <a:ext cx="1152880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33497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웹사이트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9909853-F095-434E-AA7B-F723563D14C9}"/>
              </a:ext>
            </a:extLst>
          </p:cNvPr>
          <p:cNvSpPr txBox="1"/>
          <p:nvPr/>
        </p:nvSpPr>
        <p:spPr>
          <a:xfrm>
            <a:off x="8269426" y="3836428"/>
            <a:ext cx="1265091" cy="43088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i="0" dirty="0">
                <a:solidFill>
                  <a:srgbClr val="334971"/>
                </a:solidFill>
                <a:effectLst/>
                <a:latin typeface="넥슨Lv1고딕" panose="00000500000000000000" pitchFamily="2" charset="-127"/>
                <a:ea typeface="넥슨Lv1고딕" panose="00000500000000000000" pitchFamily="2" charset="-127"/>
              </a:rPr>
              <a:t>웹사이트 디자인</a:t>
            </a:r>
            <a:endParaRPr lang="en-US" altLang="ko-KR" sz="1100" i="0" dirty="0">
              <a:solidFill>
                <a:srgbClr val="334971"/>
              </a:solidFill>
              <a:effectLst/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algn="ctr"/>
            <a:r>
              <a:rPr lang="ko-KR" altLang="en-US" sz="1100">
                <a:solidFill>
                  <a:srgbClr val="33497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온라인 서버 구축</a:t>
            </a:r>
            <a:endParaRPr lang="en-US" altLang="ko-KR" sz="1100" dirty="0">
              <a:solidFill>
                <a:srgbClr val="33497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56EDA285-AA04-4A68-8E2F-93517CA41999}"/>
              </a:ext>
            </a:extLst>
          </p:cNvPr>
          <p:cNvCxnSpPr>
            <a:cxnSpLocks/>
          </p:cNvCxnSpPr>
          <p:nvPr/>
        </p:nvCxnSpPr>
        <p:spPr>
          <a:xfrm>
            <a:off x="6285329" y="1956599"/>
            <a:ext cx="0" cy="257506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634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95B5EF8B-399F-4564-BF68-C5DEBABC176E}"/>
              </a:ext>
            </a:extLst>
          </p:cNvPr>
          <p:cNvSpPr/>
          <p:nvPr/>
        </p:nvSpPr>
        <p:spPr>
          <a:xfrm flipH="1">
            <a:off x="509719" y="441845"/>
            <a:ext cx="11172561" cy="5974309"/>
          </a:xfrm>
          <a:prstGeom prst="snip1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A66F2B57-B0D1-4EFA-AD1F-72F399EC77D1}"/>
              </a:ext>
            </a:extLst>
          </p:cNvPr>
          <p:cNvSpPr/>
          <p:nvPr/>
        </p:nvSpPr>
        <p:spPr>
          <a:xfrm rot="16200000">
            <a:off x="508340" y="443223"/>
            <a:ext cx="1002078" cy="999322"/>
          </a:xfrm>
          <a:prstGeom prst="rtTriangle">
            <a:avLst/>
          </a:prstGeom>
          <a:solidFill>
            <a:schemeClr val="tx2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CA697-3984-4684-99B9-DB3C9CB7FFE1}"/>
              </a:ext>
            </a:extLst>
          </p:cNvPr>
          <p:cNvSpPr txBox="1"/>
          <p:nvPr/>
        </p:nvSpPr>
        <p:spPr>
          <a:xfrm>
            <a:off x="1621684" y="2690406"/>
            <a:ext cx="4725974" cy="10545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ko-KR" altLang="en-US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감사합니다</a:t>
            </a:r>
            <a:r>
              <a:rPr lang="en-US" altLang="ko-KR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.</a:t>
            </a:r>
            <a:endParaRPr lang="ko-KR" altLang="en-US" sz="7200" b="1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861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5798789" y="305686"/>
            <a:ext cx="5530703" cy="6246627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1404026" y="2589910"/>
            <a:ext cx="1249060" cy="96090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ko-KR" altLang="en-US" sz="44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목차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B8B20F-CCA1-4D0E-A5D3-C2A040E12236}"/>
              </a:ext>
            </a:extLst>
          </p:cNvPr>
          <p:cNvSpPr txBox="1"/>
          <p:nvPr/>
        </p:nvSpPr>
        <p:spPr>
          <a:xfrm>
            <a:off x="7964907" y="5973205"/>
            <a:ext cx="1198468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공학설계 </a:t>
            </a:r>
            <a:r>
              <a:rPr lang="en-US" altLang="ko-KR" sz="14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2</a:t>
            </a:r>
            <a:r>
              <a:rPr lang="ko-KR" altLang="en-US" sz="14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팀</a:t>
            </a:r>
            <a:endParaRPr lang="en-US" altLang="ko-KR" sz="1400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D8A07B6-E723-4AAE-9857-8B7A8E465D4F}"/>
              </a:ext>
            </a:extLst>
          </p:cNvPr>
          <p:cNvGrpSpPr/>
          <p:nvPr/>
        </p:nvGrpSpPr>
        <p:grpSpPr>
          <a:xfrm>
            <a:off x="6228529" y="2326311"/>
            <a:ext cx="3600666" cy="1488102"/>
            <a:chOff x="6201636" y="3373037"/>
            <a:chExt cx="3600666" cy="10757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2BDE6A-2D54-4601-B5D0-EEA096717A87}"/>
                </a:ext>
              </a:extLst>
            </p:cNvPr>
            <p:cNvSpPr txBox="1"/>
            <p:nvPr/>
          </p:nvSpPr>
          <p:spPr>
            <a:xfrm>
              <a:off x="6201636" y="3373037"/>
              <a:ext cx="3600666" cy="3337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01 </a:t>
              </a:r>
              <a:r>
                <a:rPr lang="ko-KR" altLang="en-US" sz="2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2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얼굴인식 방법 변경</a:t>
              </a:r>
              <a:endParaRPr lang="en-US" altLang="ko-KR" sz="2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C438D88-528A-49F2-AA52-A303FEA3B02A}"/>
                </a:ext>
              </a:extLst>
            </p:cNvPr>
            <p:cNvSpPr txBox="1"/>
            <p:nvPr/>
          </p:nvSpPr>
          <p:spPr>
            <a:xfrm>
              <a:off x="6201636" y="3741321"/>
              <a:ext cx="3023585" cy="3337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02 </a:t>
              </a:r>
              <a:r>
                <a:rPr lang="ko-KR" altLang="en-US" sz="2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2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나이 판별 모델</a:t>
              </a:r>
              <a:endParaRPr lang="en-US" altLang="ko-KR" sz="2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57ED4E-4C46-4BCA-9297-1AA6524176F1}"/>
                </a:ext>
              </a:extLst>
            </p:cNvPr>
            <p:cNvSpPr txBox="1"/>
            <p:nvPr/>
          </p:nvSpPr>
          <p:spPr>
            <a:xfrm>
              <a:off x="6201636" y="4115037"/>
              <a:ext cx="2342308" cy="3337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03 </a:t>
              </a:r>
              <a:r>
                <a:rPr lang="ko-KR" altLang="en-US" sz="2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2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차주 계획</a:t>
              </a:r>
              <a:endParaRPr lang="en-US" altLang="ko-KR" sz="2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6526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397416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3600" i="0" dirty="0">
                <a:solidFill>
                  <a:schemeClr val="accent1">
                    <a:lumMod val="50000"/>
                  </a:schemeClr>
                </a:solidFill>
                <a:effectLst/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얼굴인식 방법 변경</a:t>
            </a:r>
            <a:endParaRPr lang="en-US" altLang="ko-KR" sz="3600" i="0" dirty="0">
              <a:solidFill>
                <a:schemeClr val="accent1">
                  <a:lumMod val="50000"/>
                </a:schemeClr>
              </a:solidFill>
              <a:effectLst/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AE06168-64CD-413A-981E-F5A9B205E71B}"/>
              </a:ext>
            </a:extLst>
          </p:cNvPr>
          <p:cNvGrpSpPr/>
          <p:nvPr/>
        </p:nvGrpSpPr>
        <p:grpSpPr>
          <a:xfrm>
            <a:off x="4241469" y="3780645"/>
            <a:ext cx="3716672" cy="944428"/>
            <a:chOff x="4241469" y="3780645"/>
            <a:chExt cx="3716672" cy="94442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82A3A7C-BBAD-4EA0-8EC7-A48A1B96AE5D}"/>
                </a:ext>
              </a:extLst>
            </p:cNvPr>
            <p:cNvSpPr/>
            <p:nvPr/>
          </p:nvSpPr>
          <p:spPr>
            <a:xfrm>
              <a:off x="4241469" y="3985954"/>
              <a:ext cx="2672678" cy="73911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C5095D-16E4-47D0-978A-BCCD290449DB}"/>
                </a:ext>
              </a:extLst>
            </p:cNvPr>
            <p:cNvSpPr txBox="1"/>
            <p:nvPr/>
          </p:nvSpPr>
          <p:spPr>
            <a:xfrm>
              <a:off x="4611785" y="3780645"/>
              <a:ext cx="3346356" cy="93410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ts val="7500"/>
                </a:lnSpc>
              </a:pPr>
              <a:r>
                <a:rPr lang="en-US" altLang="ko-KR" sz="36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      01</a:t>
              </a:r>
              <a:endParaRPr lang="ko-KR" altLang="en-US" sz="3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AE92C01B-CB88-4F85-AC79-B025D55D20B3}"/>
              </a:ext>
            </a:extLst>
          </p:cNvPr>
          <p:cNvSpPr/>
          <p:nvPr/>
        </p:nvSpPr>
        <p:spPr>
          <a:xfrm>
            <a:off x="596326" y="1326708"/>
            <a:ext cx="4256194" cy="420457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50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12192000" cy="471625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8C0BCC43-1341-40D9-AF24-6FC964DD3C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13" r="15893"/>
          <a:stretch/>
        </p:blipFill>
        <p:spPr>
          <a:xfrm>
            <a:off x="547463" y="2940594"/>
            <a:ext cx="5161770" cy="2714248"/>
          </a:xfrm>
          <a:prstGeom prst="rect">
            <a:avLst/>
          </a:prstGeom>
        </p:spPr>
      </p:pic>
      <p:pic>
        <p:nvPicPr>
          <p:cNvPr id="7" name="그림 6" descr="텍스트, 사람, 착용이(가) 표시된 사진&#10;&#10;자동 생성된 설명">
            <a:extLst>
              <a:ext uri="{FF2B5EF4-FFF2-40B4-BE49-F238E27FC236}">
                <a16:creationId xmlns:a16="http://schemas.microsoft.com/office/drawing/2014/main" id="{0D3D353E-3142-45CC-AED3-9DE2C8E49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335" y="2864185"/>
            <a:ext cx="4572396" cy="30482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D599A4-CC3A-4DD4-87F6-3ECBA7D3F48A}"/>
              </a:ext>
            </a:extLst>
          </p:cNvPr>
          <p:cNvSpPr txBox="1"/>
          <p:nvPr/>
        </p:nvSpPr>
        <p:spPr>
          <a:xfrm>
            <a:off x="2092924" y="911966"/>
            <a:ext cx="207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solidFill>
                  <a:srgbClr val="344A72"/>
                </a:solidFill>
              </a:rPr>
              <a:t>Haar</a:t>
            </a:r>
            <a:r>
              <a:rPr lang="en-US" altLang="ko-KR" sz="2400" dirty="0">
                <a:solidFill>
                  <a:srgbClr val="344A72"/>
                </a:solidFill>
              </a:rPr>
              <a:t> cascade</a:t>
            </a:r>
            <a:endParaRPr lang="ko-KR" altLang="en-US" sz="2400" dirty="0">
              <a:solidFill>
                <a:srgbClr val="344A72"/>
              </a:solidFill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F6A553A6-BE6A-40C7-AD50-988D039CF2F7}"/>
              </a:ext>
            </a:extLst>
          </p:cNvPr>
          <p:cNvSpPr/>
          <p:nvPr/>
        </p:nvSpPr>
        <p:spPr>
          <a:xfrm>
            <a:off x="5544670" y="842482"/>
            <a:ext cx="1102659" cy="600635"/>
          </a:xfrm>
          <a:prstGeom prst="rightArrow">
            <a:avLst/>
          </a:prstGeom>
          <a:solidFill>
            <a:srgbClr val="344A7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96E322-643C-4ABE-9259-CC90843E2917}"/>
              </a:ext>
            </a:extLst>
          </p:cNvPr>
          <p:cNvSpPr txBox="1"/>
          <p:nvPr/>
        </p:nvSpPr>
        <p:spPr>
          <a:xfrm>
            <a:off x="8783627" y="911966"/>
            <a:ext cx="207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344A72"/>
                </a:solidFill>
              </a:rPr>
              <a:t>YOLO</a:t>
            </a:r>
            <a:endParaRPr lang="ko-KR" altLang="en-US" sz="2400" dirty="0">
              <a:solidFill>
                <a:srgbClr val="344A7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1856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B16FA0-AA60-45C7-B5CF-83C9B7006367}"/>
              </a:ext>
            </a:extLst>
          </p:cNvPr>
          <p:cNvSpPr txBox="1"/>
          <p:nvPr/>
        </p:nvSpPr>
        <p:spPr>
          <a:xfrm>
            <a:off x="2931459" y="842682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1557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05CCAA4-6439-4B5B-8413-42D346F14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17992"/>
            <a:ext cx="5159187" cy="502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053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3490058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3600" spc="600" dirty="0" err="1">
                <a:solidFill>
                  <a:schemeClr val="accent1">
                    <a:lumMod val="50000"/>
                  </a:schemeClr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나이판별</a:t>
            </a:r>
            <a:r>
              <a:rPr lang="ko-KR" altLang="en-US" sz="3600" spc="600" dirty="0">
                <a:solidFill>
                  <a:schemeClr val="accent1">
                    <a:lumMod val="50000"/>
                  </a:schemeClr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 모델</a:t>
            </a:r>
            <a:endParaRPr lang="en-US" altLang="ko-KR" sz="3600" spc="600" dirty="0">
              <a:solidFill>
                <a:schemeClr val="accent1">
                  <a:lumMod val="50000"/>
                </a:schemeClr>
              </a:solidFill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798105-8897-4CF4-A407-53FB088B9951}"/>
              </a:ext>
            </a:extLst>
          </p:cNvPr>
          <p:cNvGrpSpPr/>
          <p:nvPr/>
        </p:nvGrpSpPr>
        <p:grpSpPr>
          <a:xfrm>
            <a:off x="4241469" y="3780645"/>
            <a:ext cx="3716672" cy="944428"/>
            <a:chOff x="4241469" y="3780645"/>
            <a:chExt cx="3716672" cy="94442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F16D1D1-8D96-4CDD-BD3B-D15322C12922}"/>
                </a:ext>
              </a:extLst>
            </p:cNvPr>
            <p:cNvSpPr/>
            <p:nvPr/>
          </p:nvSpPr>
          <p:spPr>
            <a:xfrm>
              <a:off x="4241469" y="3985954"/>
              <a:ext cx="2672678" cy="73911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C5095D-16E4-47D0-978A-BCCD290449DB}"/>
                </a:ext>
              </a:extLst>
            </p:cNvPr>
            <p:cNvSpPr txBox="1"/>
            <p:nvPr/>
          </p:nvSpPr>
          <p:spPr>
            <a:xfrm>
              <a:off x="4611785" y="3780645"/>
              <a:ext cx="3346356" cy="93410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ts val="7500"/>
                </a:lnSpc>
              </a:pPr>
              <a:r>
                <a:rPr lang="en-US" altLang="ko-KR" sz="36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      02</a:t>
              </a:r>
              <a:endParaRPr lang="ko-KR" altLang="en-US" sz="3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331A2DC-51ED-4311-A74A-A32C46D0FDA1}"/>
              </a:ext>
            </a:extLst>
          </p:cNvPr>
          <p:cNvSpPr/>
          <p:nvPr/>
        </p:nvSpPr>
        <p:spPr>
          <a:xfrm>
            <a:off x="596326" y="1326708"/>
            <a:ext cx="4256194" cy="420457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1846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F97139-D77E-4825-B295-252D5F64238A}"/>
              </a:ext>
            </a:extLst>
          </p:cNvPr>
          <p:cNvSpPr txBox="1"/>
          <p:nvPr/>
        </p:nvSpPr>
        <p:spPr>
          <a:xfrm>
            <a:off x="2931459" y="842682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6752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1A4464F-91C2-4442-A48B-0E435AADBA64}"/>
              </a:ext>
            </a:extLst>
          </p:cNvPr>
          <p:cNvSpPr txBox="1"/>
          <p:nvPr/>
        </p:nvSpPr>
        <p:spPr>
          <a:xfrm>
            <a:off x="269257" y="489680"/>
            <a:ext cx="224086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400" i="0" dirty="0" err="1">
                <a:solidFill>
                  <a:schemeClr val="accent1">
                    <a:lumMod val="50000"/>
                  </a:schemeClr>
                </a:solidFill>
                <a:effectLst/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나이판별</a:t>
            </a:r>
            <a:r>
              <a:rPr lang="ko-KR" altLang="en-US" sz="2400" i="0" dirty="0">
                <a:solidFill>
                  <a:schemeClr val="accent1">
                    <a:lumMod val="50000"/>
                  </a:schemeClr>
                </a:solidFill>
                <a:effectLst/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 모델</a:t>
            </a:r>
            <a:endParaRPr lang="ko-KR" altLang="en-US" sz="3200" spc="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>
            <a:off x="0" y="6522720"/>
            <a:ext cx="12192000" cy="40011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3CD7F5D7-76A8-438B-92CA-5EBD436645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02" r="36397"/>
          <a:stretch/>
        </p:blipFill>
        <p:spPr>
          <a:xfrm>
            <a:off x="5152926" y="2124635"/>
            <a:ext cx="6572157" cy="2790277"/>
          </a:xfrm>
          <a:prstGeom prst="rect">
            <a:avLst/>
          </a:prstGeom>
        </p:spPr>
      </p:pic>
      <p:pic>
        <p:nvPicPr>
          <p:cNvPr id="19" name="그림 18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ED02E202-2C95-490A-BD17-07BA771BB9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8"/>
          <a:stretch/>
        </p:blipFill>
        <p:spPr>
          <a:xfrm>
            <a:off x="466917" y="1590528"/>
            <a:ext cx="4358845" cy="429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902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3294</TotalTime>
  <Words>61</Words>
  <Application>Microsoft Office PowerPoint</Application>
  <PresentationFormat>와이드스크린</PresentationFormat>
  <Paragraphs>29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Calibri</vt:lpstr>
      <vt:lpstr>Arial</vt:lpstr>
      <vt:lpstr>넥슨Lv1고딕 Light</vt:lpstr>
      <vt:lpstr>Calibri Light</vt:lpstr>
      <vt:lpstr>넥슨Lv1고딕 Bold</vt:lpstr>
      <vt:lpstr>넥슨Lv1고딕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유승목(학생-전자시스템공학전공)</cp:lastModifiedBy>
  <cp:revision>401</cp:revision>
  <dcterms:created xsi:type="dcterms:W3CDTF">2017-12-08T06:13:01Z</dcterms:created>
  <dcterms:modified xsi:type="dcterms:W3CDTF">2021-06-13T11:20:40Z</dcterms:modified>
</cp:coreProperties>
</file>

<file path=docProps/thumbnail.jpeg>
</file>